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latin typeface="Arial"/>
                <a:ea typeface="Arial"/>
                <a:cs typeface="Arial"/>
                <a:sym typeface="Arial"/>
              </a:rPr>
              <a:t>Subanu</a:t>
            </a:r>
            <a:r>
              <a:rPr lang="en-US" sz="2000" b="1" dirty="0">
                <a:solidFill>
                  <a:srgbClr val="2F5496"/>
                </a:solidFill>
                <a:latin typeface="Arial"/>
                <a:ea typeface="Arial"/>
                <a:cs typeface="Arial"/>
                <a:sym typeface="Arial"/>
              </a:rPr>
              <a:t> K R – AU810021214035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dirty="0"/>
              <a:t>https://github.com/Subanu4/subanuR.git</a:t>
            </a:r>
          </a:p>
          <a:p>
            <a:pPr marL="0" lvl="0" indent="0" algn="ctr" rtl="0">
              <a:lnSpc>
                <a:spcPct val="90000"/>
              </a:lnSpc>
              <a:spcBef>
                <a:spcPts val="0"/>
              </a:spcBef>
              <a:spcAft>
                <a:spcPts val="0"/>
              </a:spcAft>
              <a:buClr>
                <a:schemeClr val="dk1"/>
              </a:buClr>
              <a:buSzPts val="2600"/>
              <a:buNone/>
            </a:pP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1000055464.mp4">
            <a:hlinkClick r:id="" action="ppaction://media"/>
            <a:extLst>
              <a:ext uri="{FF2B5EF4-FFF2-40B4-BE49-F238E27FC236}">
                <a16:creationId xmlns:a16="http://schemas.microsoft.com/office/drawing/2014/main" id="{BD932945-CFAA-FD21-20AC-37D19956F6B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1" y="1739152"/>
            <a:ext cx="9403830" cy="47537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krsubanu@gmail.com</cp:lastModifiedBy>
  <cp:revision>3</cp:revision>
  <dcterms:modified xsi:type="dcterms:W3CDTF">2024-04-23T03:38:15Z</dcterms:modified>
</cp:coreProperties>
</file>